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1" r:id="rId2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CC00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>
        <p:scale>
          <a:sx n="119" d="100"/>
          <a:sy n="119" d="100"/>
        </p:scale>
        <p:origin x="-1452" y="17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IN</c:v>
                </c:pt>
              </c:strCache>
            </c:strRef>
          </c:tx>
          <c:spPr>
            <a:ln>
              <a:solidFill>
                <a:srgbClr val="EA0000"/>
              </a:solidFill>
            </a:ln>
          </c:spPr>
          <c:marker>
            <c:spPr>
              <a:ln>
                <a:solidFill>
                  <a:srgbClr val="EA0000"/>
                </a:solidFill>
              </a:ln>
            </c:spPr>
          </c:marker>
          <c:cat>
            <c:strRef>
              <c:f>List1!$A$2:$A$10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293</c:v>
                </c:pt>
                <c:pt idx="1">
                  <c:v>291</c:v>
                </c:pt>
                <c:pt idx="2">
                  <c:v>296</c:v>
                </c:pt>
                <c:pt idx="3">
                  <c:v>315</c:v>
                </c:pt>
                <c:pt idx="4">
                  <c:v>355</c:v>
                </c:pt>
                <c:pt idx="5">
                  <c:v>400</c:v>
                </c:pt>
                <c:pt idx="6">
                  <c:v>400</c:v>
                </c:pt>
                <c:pt idx="7">
                  <c:v>447</c:v>
                </c:pt>
                <c:pt idx="8">
                  <c:v>437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AA9-4F4F-BD1A-CADE9B2C3C6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OUT</c:v>
                </c:pt>
              </c:strCache>
            </c:strRef>
          </c:tx>
          <c:cat>
            <c:strRef>
              <c:f>List1!$A$2:$A$10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160</c:v>
                </c:pt>
                <c:pt idx="1">
                  <c:v>233</c:v>
                </c:pt>
                <c:pt idx="2">
                  <c:v>184</c:v>
                </c:pt>
                <c:pt idx="3">
                  <c:v>198</c:v>
                </c:pt>
                <c:pt idx="4">
                  <c:v>225</c:v>
                </c:pt>
                <c:pt idx="5">
                  <c:v>202</c:v>
                </c:pt>
                <c:pt idx="6">
                  <c:v>198</c:v>
                </c:pt>
                <c:pt idx="7">
                  <c:v>225</c:v>
                </c:pt>
                <c:pt idx="8">
                  <c:v>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AA9-4F4F-BD1A-CADE9B2C3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88544"/>
        <c:axId val="98590080"/>
      </c:lineChart>
      <c:catAx>
        <c:axId val="9858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590080"/>
        <c:crosses val="autoZero"/>
        <c:auto val="1"/>
        <c:lblAlgn val="ctr"/>
        <c:lblOffset val="100"/>
        <c:noMultiLvlLbl val="0"/>
      </c:catAx>
      <c:valAx>
        <c:axId val="9859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58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F017AA-A9FD-40D4-B886-36AE2FAA7CD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65331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9FD73-B0DD-4267-A7EE-F4FD533E998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105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B2DF9-ABD1-453B-8699-9FA4FC6BBFD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7953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D852A-9E0E-4796-A8C9-9D773FC42C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101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5E89E-CE37-4DE3-8189-A559BF7CEDD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383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5F24-AE60-4358-AB29-E75706D933C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750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672D4-58FF-43AF-8540-2EFAE702B7F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1565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3BDC7-E97C-411E-9ADA-8683A15475E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647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27AAE-54F2-45B8-B45E-A6E7B8DEB84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0016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74FE6-2B0B-4149-8AA8-11CD06ADBC8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7379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FB12D-601A-4446-B1CA-9BA11342647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35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2650F-3E60-43AF-A0BC-D7D85089E99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9747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DAAE8B9-D2F8-49D8-81E0-805E8DEDB9DE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0" y="260350"/>
            <a:ext cx="8604250" cy="7921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4000" kern="0" dirty="0">
                <a:solidFill>
                  <a:schemeClr val="bg1"/>
                </a:solidFill>
                <a:latin typeface="Calibri" pitchFamily="34" charset="0"/>
              </a:rPr>
              <a:t>Erasmus+ </a:t>
            </a:r>
            <a:r>
              <a:rPr lang="cs-CZ" altLang="cs-CZ" sz="4000" kern="0" dirty="0" err="1">
                <a:solidFill>
                  <a:schemeClr val="bg1"/>
                </a:solidFill>
                <a:latin typeface="Calibri" pitchFamily="34" charset="0"/>
              </a:rPr>
              <a:t>at</a:t>
            </a:r>
            <a:r>
              <a:rPr lang="cs-CZ" altLang="cs-CZ" sz="4000" kern="0" dirty="0">
                <a:solidFill>
                  <a:schemeClr val="bg1"/>
                </a:solidFill>
                <a:latin typeface="Calibri" pitchFamily="34" charset="0"/>
              </a:rPr>
              <a:t> FSV UK</a:t>
            </a:r>
            <a:endParaRPr lang="en-GB" altLang="cs-CZ" sz="3600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925" y="1555750"/>
            <a:ext cx="84248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841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EA0000"/>
              </a:buClr>
              <a:buFontTx/>
              <a:buNone/>
            </a:pPr>
            <a:endParaRPr lang="cs-CZ" altLang="cs-CZ" sz="2400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623733725"/>
              </p:ext>
            </p:extLst>
          </p:nvPr>
        </p:nvGraphicFramePr>
        <p:xfrm>
          <a:off x="34925" y="1196752"/>
          <a:ext cx="8929563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939719"/>
              </p:ext>
            </p:extLst>
          </p:nvPr>
        </p:nvGraphicFramePr>
        <p:xfrm>
          <a:off x="251524" y="4869160"/>
          <a:ext cx="7069870" cy="1728192"/>
        </p:xfrm>
        <a:graphic>
          <a:graphicData uri="http://schemas.openxmlformats.org/drawingml/2006/table">
            <a:tbl>
              <a:tblPr firstRow="1" bandRow="1"/>
              <a:tblGrid>
                <a:gridCol w="706987">
                  <a:extLst>
                    <a:ext uri="{9D8B030D-6E8A-4147-A177-3AD203B41FA5}">
                      <a16:colId xmlns="" xmlns:a16="http://schemas.microsoft.com/office/drawing/2014/main" val="2672965090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1310113698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996003863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159327534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3781112601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2534370535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2255309492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372009179"/>
                    </a:ext>
                  </a:extLst>
                </a:gridCol>
                <a:gridCol w="706987">
                  <a:extLst>
                    <a:ext uri="{9D8B030D-6E8A-4147-A177-3AD203B41FA5}">
                      <a16:colId xmlns="" xmlns:a16="http://schemas.microsoft.com/office/drawing/2014/main" val="2232309752"/>
                    </a:ext>
                  </a:extLst>
                </a:gridCol>
                <a:gridCol w="706987"/>
              </a:tblGrid>
              <a:tr h="853296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2010-11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7148598"/>
                  </a:ext>
                </a:extLst>
              </a:tr>
              <a:tr h="44284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7741353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90220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34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Prezentace aplikace PowerPoint</vt:lpstr>
    </vt:vector>
  </TitlesOfParts>
  <Company>Motion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Janoušek</dc:creator>
  <cp:lastModifiedBy>POKUSNY UCET,ZAM,CIVT</cp:lastModifiedBy>
  <cp:revision>190</cp:revision>
  <cp:lastPrinted>2014-09-10T12:47:42Z</cp:lastPrinted>
  <dcterms:created xsi:type="dcterms:W3CDTF">2010-08-24T16:23:50Z</dcterms:created>
  <dcterms:modified xsi:type="dcterms:W3CDTF">2019-03-11T09:00:10Z</dcterms:modified>
</cp:coreProperties>
</file>